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5B0DC32-BB71-4FD2-8E67-A2F9FC384B6F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FCF825-951C-4F54-9C01-5E221E634ED1}" type="slidenum">
              <a:rPr lang="en-IE" smtClean="0"/>
              <a:t>‹#›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80728"/>
            <a:ext cx="7315200" cy="3024335"/>
          </a:xfrm>
        </p:spPr>
        <p:txBody>
          <a:bodyPr>
            <a:noAutofit/>
          </a:bodyPr>
          <a:lstStyle/>
          <a:p>
            <a:pPr algn="ctr"/>
            <a:r>
              <a:rPr lang="en-IE" sz="8000" dirty="0" err="1" smtClean="0"/>
              <a:t>Coláiste</a:t>
            </a:r>
            <a:r>
              <a:rPr lang="en-IE" sz="8000" dirty="0" smtClean="0"/>
              <a:t> </a:t>
            </a:r>
            <a:r>
              <a:rPr lang="en-IE" sz="8000" dirty="0" err="1" smtClean="0"/>
              <a:t>Mhuire</a:t>
            </a:r>
            <a:r>
              <a:rPr lang="en-IE" sz="8000" dirty="0" smtClean="0"/>
              <a:t/>
            </a:r>
            <a:br>
              <a:rPr lang="en-IE" sz="8000" dirty="0" smtClean="0"/>
            </a:br>
            <a:r>
              <a:rPr lang="en-IE" sz="8000" dirty="0" smtClean="0"/>
              <a:t>Subject Choice</a:t>
            </a:r>
            <a:endParaRPr lang="en-IE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8800" dirty="0" smtClean="0"/>
              <a:t>2022</a:t>
            </a:r>
            <a:endParaRPr lang="en-IE" sz="8800" dirty="0"/>
          </a:p>
        </p:txBody>
      </p:sp>
      <p:pic>
        <p:nvPicPr>
          <p:cNvPr id="8" name="My Audio Recording 2020-11-22 PM 8-22-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3360"/>
              </p:ext>
            </p:extLst>
          </p:nvPr>
        </p:nvGraphicFramePr>
        <p:xfrm>
          <a:off x="0" y="44624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3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TIMELINE:</a:t>
                      </a:r>
                    </a:p>
                    <a:p>
                      <a:pPr algn="ctr"/>
                      <a:r>
                        <a:rPr lang="en-US" sz="1800" dirty="0" smtClean="0"/>
                        <a:t>Dates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TIMELINE:</a:t>
                      </a:r>
                    </a:p>
                    <a:p>
                      <a:pPr algn="ctr"/>
                      <a:r>
                        <a:rPr lang="en-US" sz="1800" dirty="0" smtClean="0"/>
                        <a:t>Action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October &amp; November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 on S.C</a:t>
                      </a:r>
                      <a:r>
                        <a:rPr lang="en-US" sz="1800" baseline="0" dirty="0" smtClean="0"/>
                        <a:t> – Wellbeing class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 of Nov 9th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 Presentation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 </a:t>
                      </a:r>
                      <a:r>
                        <a:rPr lang="en-US" sz="1800" dirty="0" smtClean="0"/>
                        <a:t>of</a:t>
                      </a:r>
                      <a:r>
                        <a:rPr lang="en-US" sz="1800" baseline="0" dirty="0" smtClean="0"/>
                        <a:t> Oct 18th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CAT4</a:t>
                      </a:r>
                      <a:r>
                        <a:rPr lang="en-US" sz="1800" baseline="0" dirty="0" smtClean="0"/>
                        <a:t> ASSESSMENTS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55"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Wednesday</a:t>
                      </a:r>
                      <a:r>
                        <a:rPr lang="en-US" sz="1800" baseline="0" dirty="0" smtClean="0"/>
                        <a:t> December 1st</a:t>
                      </a:r>
                      <a:r>
                        <a:rPr lang="en-US" sz="1800" dirty="0" smtClean="0"/>
                        <a:t> 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Closing date for TY </a:t>
                      </a:r>
                      <a:r>
                        <a:rPr lang="en-US" sz="1800" dirty="0" smtClean="0"/>
                        <a:t>2022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2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Thursday Jan </a:t>
                      </a:r>
                      <a:r>
                        <a:rPr lang="en-US" sz="1800" dirty="0" smtClean="0"/>
                        <a:t>20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2022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Closing date for 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year Subject Choice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2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</a:t>
                      </a:r>
                      <a:r>
                        <a:rPr lang="en-US" sz="1800" baseline="0" dirty="0" smtClean="0"/>
                        <a:t> of Nov </a:t>
                      </a:r>
                      <a:r>
                        <a:rPr lang="en-US" sz="1800" baseline="0" dirty="0" smtClean="0"/>
                        <a:t>22nd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 feedback  &amp; Guidance session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62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 of </a:t>
                      </a:r>
                      <a:r>
                        <a:rPr lang="en-US" sz="1800" dirty="0" smtClean="0"/>
                        <a:t>13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December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Week of </a:t>
                      </a:r>
                      <a:r>
                        <a:rPr lang="en-US" sz="1800" dirty="0" smtClean="0"/>
                        <a:t>17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January 2022</a:t>
                      </a:r>
                      <a:endParaRPr lang="en-I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dirty="0" smtClean="0"/>
                        <a:t> year CAT4 feedback &amp; Guidance session (not doing T.Y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Feedback</a:t>
                      </a:r>
                      <a:r>
                        <a:rPr lang="en-US" sz="1800" baseline="0" dirty="0" smtClean="0"/>
                        <a:t> &amp; guidance session (Doing T.Y)</a:t>
                      </a:r>
                      <a:endParaRPr lang="en-IE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0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1512167"/>
          </a:xfrm>
        </p:spPr>
        <p:txBody>
          <a:bodyPr>
            <a:noAutofit/>
          </a:bodyPr>
          <a:lstStyle/>
          <a:p>
            <a:pPr algn="ctr"/>
            <a:r>
              <a:rPr lang="en-IE" sz="9600" dirty="0" smtClean="0"/>
              <a:t>Advice</a:t>
            </a:r>
            <a:endParaRPr lang="en-IE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8881"/>
            <a:ext cx="7315200" cy="3960480"/>
          </a:xfrm>
        </p:spPr>
        <p:txBody>
          <a:bodyPr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tart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talking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to your son about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what subjects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he is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good at, subjects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he needs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and subjects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he enjoys.</a:t>
            </a: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Remember, all subjects carry equal points, a H1 in Art is the same as a H1 in Chemistry! </a:t>
            </a:r>
          </a:p>
          <a:p>
            <a:pPr>
              <a:buFont typeface="Wingdings 3" charset="2"/>
              <a:buChar char=""/>
              <a:defRPr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Maths carries 25 bonus points for H6 or above</a:t>
            </a:r>
          </a:p>
          <a:p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y Audio Recording 2020-11-22 PM 8-28-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21"/>
            <a:ext cx="7315200" cy="1296143"/>
          </a:xfrm>
        </p:spPr>
        <p:txBody>
          <a:bodyPr>
            <a:noAutofit/>
          </a:bodyPr>
          <a:lstStyle/>
          <a:p>
            <a:pPr algn="ctr"/>
            <a:r>
              <a:rPr lang="en-IE" sz="9600" dirty="0" smtClean="0"/>
              <a:t>Advice</a:t>
            </a:r>
            <a:endParaRPr lang="en-IE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Not sure about a career? No problem!</a:t>
            </a:r>
          </a:p>
          <a:p>
            <a:r>
              <a:rPr lang="en-IE" sz="3600" dirty="0" smtClean="0"/>
              <a:t>Choose a balance of subjects </a:t>
            </a:r>
          </a:p>
          <a:p>
            <a:r>
              <a:rPr lang="en-IE" sz="3600" dirty="0" smtClean="0"/>
              <a:t>Science</a:t>
            </a:r>
          </a:p>
          <a:p>
            <a:r>
              <a:rPr lang="en-IE" sz="3600" dirty="0" smtClean="0"/>
              <a:t>French/German</a:t>
            </a:r>
            <a:endParaRPr lang="en-IE" sz="3600" dirty="0"/>
          </a:p>
        </p:txBody>
      </p:sp>
      <p:pic>
        <p:nvPicPr>
          <p:cNvPr id="102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5"/>
            <a:ext cx="1944216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y Audio Recording 2020-11-22 PM 8-30-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4705"/>
            <a:ext cx="7315200" cy="1512167"/>
          </a:xfrm>
        </p:spPr>
        <p:txBody>
          <a:bodyPr>
            <a:noAutofit/>
          </a:bodyPr>
          <a:lstStyle/>
          <a:p>
            <a:pPr algn="ctr"/>
            <a:r>
              <a:rPr lang="en-IE" sz="9600" dirty="0" smtClean="0"/>
              <a:t>Science</a:t>
            </a:r>
            <a:endParaRPr lang="en-IE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80928"/>
            <a:ext cx="7315200" cy="3528432"/>
          </a:xfrm>
        </p:spPr>
        <p:txBody>
          <a:bodyPr/>
          <a:lstStyle/>
          <a:p>
            <a:r>
              <a:rPr lang="en-IE" dirty="0" smtClean="0"/>
              <a:t> </a:t>
            </a:r>
            <a:r>
              <a:rPr lang="en-IE" sz="4000" dirty="0" smtClean="0"/>
              <a:t>Many science courses require one science subject in the Leaving Certificate</a:t>
            </a:r>
          </a:p>
          <a:p>
            <a:endParaRPr lang="en-IE" sz="4000" dirty="0" smtClean="0"/>
          </a:p>
          <a:p>
            <a:r>
              <a:rPr lang="en-IE" sz="4000" dirty="0" smtClean="0"/>
              <a:t>Some require 2</a:t>
            </a:r>
          </a:p>
        </p:txBody>
      </p:sp>
      <p:pic>
        <p:nvPicPr>
          <p:cNvPr id="2050" name="Picture 2" descr="C:\Users\User\AppData\Local\Microsoft\Windows\INetCache\IE\CC628U60\science-binder-covers-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277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y Audio Recording 2020-11-22 PM 8-33-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737"/>
            <a:ext cx="7315200" cy="1296143"/>
          </a:xfrm>
        </p:spPr>
        <p:txBody>
          <a:bodyPr>
            <a:noAutofit/>
          </a:bodyPr>
          <a:lstStyle/>
          <a:p>
            <a:pPr algn="ctr"/>
            <a:r>
              <a:rPr lang="en-IE" sz="9600" dirty="0" smtClean="0"/>
              <a:t>Chemistry</a:t>
            </a:r>
            <a:endParaRPr lang="en-IE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altLang="en-US" sz="3200" dirty="0">
                <a:latin typeface="Arial" charset="0"/>
                <a:cs typeface="Arial" charset="0"/>
              </a:rPr>
              <a:t>Pharmacy (TCD &amp; UCC&amp; RCSI)</a:t>
            </a:r>
          </a:p>
          <a:p>
            <a:pPr algn="ctr"/>
            <a:r>
              <a:rPr lang="en-IE" altLang="en-US" sz="3200" dirty="0">
                <a:latin typeface="Arial" charset="0"/>
                <a:cs typeface="Arial" charset="0"/>
              </a:rPr>
              <a:t>Veterinary Medicine (UCD)</a:t>
            </a:r>
          </a:p>
          <a:p>
            <a:pPr algn="ctr"/>
            <a:r>
              <a:rPr lang="en-IE" altLang="en-US" sz="3200" dirty="0">
                <a:latin typeface="Arial" charset="0"/>
                <a:cs typeface="Arial" charset="0"/>
              </a:rPr>
              <a:t>Medicine (UCC)</a:t>
            </a:r>
          </a:p>
          <a:p>
            <a:pPr algn="ctr"/>
            <a:r>
              <a:rPr lang="en-IE" altLang="en-US" sz="3200" dirty="0">
                <a:latin typeface="Arial" charset="0"/>
                <a:cs typeface="Arial" charset="0"/>
              </a:rPr>
              <a:t>Dentistry (UCC)</a:t>
            </a:r>
          </a:p>
          <a:p>
            <a:pPr algn="ctr"/>
            <a:r>
              <a:rPr lang="en-IE" altLang="en-US" sz="3200" dirty="0">
                <a:latin typeface="Arial" charset="0"/>
                <a:cs typeface="Arial" charset="0"/>
              </a:rPr>
              <a:t>Human Nutrition &amp; Dietetics (TUD)</a:t>
            </a:r>
          </a:p>
          <a:p>
            <a:pPr algn="ctr"/>
            <a:r>
              <a:rPr lang="en-IE" altLang="en-US" sz="3200" dirty="0">
                <a:latin typeface="Arial" charset="0"/>
                <a:cs typeface="Arial" charset="0"/>
              </a:rPr>
              <a:t>Medical &amp; Health Sciences TCD</a:t>
            </a:r>
          </a:p>
          <a:p>
            <a:endParaRPr lang="en-IE" dirty="0"/>
          </a:p>
        </p:txBody>
      </p:sp>
      <p:pic>
        <p:nvPicPr>
          <p:cNvPr id="4" name="My Audio Recording 2020-11-22 PM 8-37-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8800" dirty="0" smtClean="0"/>
              <a:t>Third Language</a:t>
            </a:r>
            <a:endParaRPr lang="en-IE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834064" cy="3539527"/>
          </a:xfrm>
        </p:spPr>
        <p:txBody>
          <a:bodyPr>
            <a:noAutofit/>
          </a:bodyPr>
          <a:lstStyle/>
          <a:p>
            <a:r>
              <a:rPr lang="en-IE" sz="3600" dirty="0" smtClean="0"/>
              <a:t>National University of Dublin </a:t>
            </a:r>
          </a:p>
          <a:p>
            <a:r>
              <a:rPr lang="en-IE" sz="3600" dirty="0" smtClean="0"/>
              <a:t>National University of Ireland  Galway						</a:t>
            </a:r>
            <a:r>
              <a:rPr lang="en-IE" sz="3600" i="1" dirty="0" smtClean="0"/>
              <a:t>NUI</a:t>
            </a:r>
          </a:p>
          <a:p>
            <a:r>
              <a:rPr lang="en-IE" sz="3600" dirty="0" err="1" smtClean="0"/>
              <a:t>Maynooth</a:t>
            </a:r>
            <a:r>
              <a:rPr lang="en-IE" sz="3600" dirty="0" smtClean="0"/>
              <a:t> University			</a:t>
            </a:r>
            <a:r>
              <a:rPr lang="en-IE" sz="2400" i="1" dirty="0" smtClean="0"/>
              <a:t>Colleges</a:t>
            </a:r>
          </a:p>
          <a:p>
            <a:r>
              <a:rPr lang="en-IE" sz="3600" dirty="0" smtClean="0"/>
              <a:t>RCSI</a:t>
            </a:r>
          </a:p>
          <a:p>
            <a:r>
              <a:rPr lang="en-IE" sz="3600" dirty="0" smtClean="0"/>
              <a:t>University College Cork</a:t>
            </a:r>
            <a:endParaRPr lang="en-IE" sz="3600" dirty="0"/>
          </a:p>
        </p:txBody>
      </p:sp>
      <p:sp>
        <p:nvSpPr>
          <p:cNvPr id="4" name="Right Brace 3"/>
          <p:cNvSpPr/>
          <p:nvPr/>
        </p:nvSpPr>
        <p:spPr>
          <a:xfrm>
            <a:off x="6876256" y="2852936"/>
            <a:ext cx="504056" cy="3744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My Audio Recording 2020-11-22 PM 8-43-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7200" dirty="0" smtClean="0"/>
              <a:t>Senior Cycle Options</a:t>
            </a:r>
            <a:endParaRPr lang="en-IE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737958"/>
              </p:ext>
            </p:extLst>
          </p:nvPr>
        </p:nvGraphicFramePr>
        <p:xfrm>
          <a:off x="914400" y="2770188"/>
          <a:ext cx="7315200" cy="3827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7164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English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Irish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Maths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Religion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French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German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History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Economics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Ag. Science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Economics</a:t>
                      </a:r>
                    </a:p>
                    <a:p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Studies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Maths</a:t>
                      </a: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DCG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I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Music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My Audio Recording 2020-11-22 PM 8-47-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8000" dirty="0" smtClean="0"/>
              <a:t>Subject Choice </a:t>
            </a:r>
            <a:br>
              <a:rPr lang="en-IE" sz="8000" dirty="0" smtClean="0"/>
            </a:br>
            <a:r>
              <a:rPr lang="en-IE" sz="8000" dirty="0" smtClean="0"/>
              <a:t>Pitfalls</a:t>
            </a:r>
            <a:endParaRPr lang="en-IE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subject because a friend is choosing it</a:t>
            </a:r>
          </a:p>
          <a:p>
            <a:pPr>
              <a:buFont typeface="Wingdings 3" charset="2"/>
              <a:buChar char=""/>
              <a:defRPr/>
            </a:pP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subject based on the teacher</a:t>
            </a:r>
          </a:p>
          <a:p>
            <a:pPr>
              <a:buFont typeface="Wingdings 3" charset="2"/>
              <a:buChar char=""/>
              <a:defRPr/>
            </a:pP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subject because  someone told them it was ‘easy’(a subject is only easy if you’re good at it)</a:t>
            </a:r>
          </a:p>
          <a:p>
            <a:endParaRPr lang="en-IE" dirty="0"/>
          </a:p>
        </p:txBody>
      </p:sp>
      <p:pic>
        <p:nvPicPr>
          <p:cNvPr id="4" name="My Audio Recording 2020-11-22 PM 8-51-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7200" dirty="0"/>
              <a:t>Subject Choice </a:t>
            </a:r>
            <a:br>
              <a:rPr lang="en-IE" sz="7200" dirty="0"/>
            </a:br>
            <a:r>
              <a:rPr lang="en-IE" sz="7200" dirty="0"/>
              <a:t>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I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IE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</a:t>
            </a:r>
            <a:r>
              <a:rPr lang="en-I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‘hard</a:t>
            </a:r>
            <a:r>
              <a:rPr lang="en-IE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subject </a:t>
            </a:r>
            <a:endParaRPr lang="en-IE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I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subject without researching it…..read the booklet and </a:t>
            </a:r>
            <a:r>
              <a:rPr lang="en-IE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OUR TEACHERS</a:t>
            </a:r>
          </a:p>
          <a:p>
            <a:pPr>
              <a:buFont typeface="Wingdings 3" charset="2"/>
              <a:buChar char=""/>
              <a:defRPr/>
            </a:pPr>
            <a:r>
              <a:rPr lang="en-I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out the form the morning it’s </a:t>
            </a:r>
            <a:r>
              <a:rPr lang="en-IE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in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4" name="My Audio Recording 2020-11-22 PM 8-54-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166</TotalTime>
  <Words>324</Words>
  <Application>Microsoft Office PowerPoint</Application>
  <PresentationFormat>On-screen Show (4:3)</PresentationFormat>
  <Paragraphs>85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Wingdings 3</vt:lpstr>
      <vt:lpstr>Perspective</vt:lpstr>
      <vt:lpstr>Coláiste Mhuire Subject Choice</vt:lpstr>
      <vt:lpstr>Advice</vt:lpstr>
      <vt:lpstr>Advice</vt:lpstr>
      <vt:lpstr>Science</vt:lpstr>
      <vt:lpstr>Chemistry</vt:lpstr>
      <vt:lpstr>Third Language</vt:lpstr>
      <vt:lpstr>Senior Cycle Options</vt:lpstr>
      <vt:lpstr>Subject Choice  Pitfalls</vt:lpstr>
      <vt:lpstr>Subject Choice  Pitfalls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Coláiste Mhuire Subject Choice</dc:title>
  <dc:creator>Windows User</dc:creator>
  <cp:lastModifiedBy>User</cp:lastModifiedBy>
  <cp:revision>14</cp:revision>
  <dcterms:created xsi:type="dcterms:W3CDTF">2020-11-22T18:52:00Z</dcterms:created>
  <dcterms:modified xsi:type="dcterms:W3CDTF">2021-12-17T10:18:19Z</dcterms:modified>
</cp:coreProperties>
</file>